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75FC3-B038-4E79-A25D-9C58C2FA09C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A80E9-7CD6-40DA-B4AA-72A230CDB51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9829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0458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9376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0600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7106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E7CDA-4F8E-4698-A007-9D57ADC3D10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4559C-4FA8-4B90-A89D-413515AC5B42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Holy Spirit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Come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Inspired by Psalm 104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924944"/>
            <a:ext cx="8208912" cy="2664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Holy Spirit, come. Holy Spirit, come.</a:t>
            </a:r>
          </a:p>
          <a:p>
            <a:pPr>
              <a:buNone/>
            </a:pPr>
            <a:r>
              <a:rPr lang="en-AU" sz="2800" dirty="0" smtClean="0"/>
              <a:t>Holy Spirit, come. Holy Spirit, come.</a:t>
            </a:r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Holy Spirit, come. Holy Spirit, come.</a:t>
            </a:r>
          </a:p>
          <a:p>
            <a:pPr>
              <a:buNone/>
            </a:pPr>
            <a:r>
              <a:rPr lang="en-AU" sz="2800" dirty="0" smtClean="0"/>
              <a:t>Holy Spirit, come. Holy Spirit, come.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Holy Spirit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Come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Inspired by Psalm 104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579295"/>
            <a:ext cx="8280920" cy="369941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Blow winds of change,</a:t>
            </a:r>
          </a:p>
          <a:p>
            <a:pPr>
              <a:buNone/>
            </a:pPr>
            <a:r>
              <a:rPr lang="en-AU" sz="2800" b="1" dirty="0" smtClean="0"/>
              <a:t>Breathe in our lives,</a:t>
            </a:r>
          </a:p>
          <a:p>
            <a:pPr>
              <a:buNone/>
            </a:pPr>
            <a:r>
              <a:rPr lang="en-AU" sz="2800" b="1" dirty="0" smtClean="0"/>
              <a:t>Stir in our hearts,</a:t>
            </a:r>
          </a:p>
          <a:p>
            <a:pPr>
              <a:buNone/>
            </a:pPr>
            <a:r>
              <a:rPr lang="en-AU" sz="2800" b="1" dirty="0" smtClean="0"/>
              <a:t>Shine through our eyes.</a:t>
            </a:r>
          </a:p>
          <a:p>
            <a:pPr>
              <a:buNone/>
            </a:pPr>
            <a:r>
              <a:rPr lang="en-AU" sz="2800" b="1" dirty="0" smtClean="0"/>
              <a:t>Come and pour out your gifts,</a:t>
            </a:r>
          </a:p>
          <a:p>
            <a:pPr>
              <a:buNone/>
            </a:pPr>
            <a:r>
              <a:rPr lang="en-AU" sz="2800" b="1" dirty="0" smtClean="0"/>
              <a:t>Work through our hands</a:t>
            </a:r>
          </a:p>
          <a:p>
            <a:pPr>
              <a:buNone/>
            </a:pPr>
            <a:r>
              <a:rPr lang="en-AU" sz="2800" b="1" dirty="0" smtClean="0"/>
              <a:t>And renew the face of this land.</a:t>
            </a:r>
            <a:endParaRPr lang="en-A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2420888"/>
            <a:ext cx="8136904" cy="20162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Holy Spirit, come.        </a:t>
            </a:r>
            <a:r>
              <a:rPr lang="en-AU" sz="2800" i="1" dirty="0" smtClean="0"/>
              <a:t>(</a:t>
            </a:r>
            <a:r>
              <a:rPr lang="en-AU" sz="2800" i="1" dirty="0" err="1" smtClean="0"/>
              <a:t>Veni</a:t>
            </a:r>
            <a:r>
              <a:rPr lang="en-AU" sz="2800" i="1" dirty="0" smtClean="0"/>
              <a:t> </a:t>
            </a:r>
            <a:r>
              <a:rPr lang="en-AU" sz="2800" i="1" dirty="0" err="1" smtClean="0"/>
              <a:t>Sancte</a:t>
            </a:r>
            <a:r>
              <a:rPr lang="en-AU" sz="2800" i="1" dirty="0" smtClean="0"/>
              <a:t> </a:t>
            </a:r>
            <a:r>
              <a:rPr lang="en-AU" sz="2800" i="1" dirty="0" err="1" smtClean="0"/>
              <a:t>Spiritus</a:t>
            </a:r>
            <a:r>
              <a:rPr lang="en-AU" sz="2800" i="1" dirty="0" smtClean="0"/>
              <a:t>)</a:t>
            </a:r>
          </a:p>
          <a:p>
            <a:pPr>
              <a:buNone/>
            </a:pPr>
            <a:r>
              <a:rPr lang="en-AU" sz="2800" dirty="0" smtClean="0"/>
              <a:t>Holy Spirit, come.        </a:t>
            </a:r>
            <a:r>
              <a:rPr lang="en-AU" sz="2800" i="1" dirty="0" smtClean="0"/>
              <a:t>(</a:t>
            </a:r>
            <a:r>
              <a:rPr lang="en-AU" sz="2800" i="1" dirty="0" err="1" smtClean="0"/>
              <a:t>Veni</a:t>
            </a:r>
            <a:r>
              <a:rPr lang="en-AU" sz="2800" i="1" dirty="0" smtClean="0"/>
              <a:t> </a:t>
            </a:r>
            <a:r>
              <a:rPr lang="en-AU" sz="2800" i="1" dirty="0" err="1" smtClean="0"/>
              <a:t>Sancte</a:t>
            </a:r>
            <a:r>
              <a:rPr lang="en-AU" sz="2800" i="1" dirty="0" smtClean="0"/>
              <a:t> </a:t>
            </a:r>
            <a:r>
              <a:rPr lang="en-AU" sz="2800" i="1" dirty="0" err="1" smtClean="0"/>
              <a:t>Spiritus</a:t>
            </a:r>
            <a:r>
              <a:rPr lang="en-AU" sz="2800" i="1" dirty="0" smtClean="0"/>
              <a:t>)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Holy Spirit, come.        </a:t>
            </a:r>
            <a:r>
              <a:rPr lang="en-AU" sz="2800" i="1" dirty="0" smtClean="0"/>
              <a:t>(</a:t>
            </a:r>
            <a:r>
              <a:rPr lang="en-AU" sz="2800" i="1" dirty="0" err="1" smtClean="0"/>
              <a:t>Veni</a:t>
            </a:r>
            <a:r>
              <a:rPr lang="en-AU" sz="2800" i="1" dirty="0" smtClean="0"/>
              <a:t> </a:t>
            </a:r>
            <a:r>
              <a:rPr lang="en-AU" sz="2800" i="1" dirty="0" err="1" smtClean="0"/>
              <a:t>Sancte</a:t>
            </a:r>
            <a:r>
              <a:rPr lang="en-AU" sz="2800" i="1" dirty="0" smtClean="0"/>
              <a:t> </a:t>
            </a:r>
            <a:r>
              <a:rPr lang="en-AU" sz="2800" i="1" dirty="0" err="1" smtClean="0"/>
              <a:t>Spiritus</a:t>
            </a:r>
            <a:r>
              <a:rPr lang="en-AU" sz="2800" i="1" dirty="0" smtClean="0"/>
              <a:t>)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Holy Spirit, come.        </a:t>
            </a:r>
            <a:r>
              <a:rPr lang="en-AU" sz="2800" i="1" dirty="0" smtClean="0"/>
              <a:t>(</a:t>
            </a:r>
            <a:r>
              <a:rPr lang="en-AU" sz="2800" i="1" dirty="0" err="1" smtClean="0"/>
              <a:t>Veni</a:t>
            </a:r>
            <a:r>
              <a:rPr lang="en-AU" sz="2800" i="1" dirty="0" smtClean="0"/>
              <a:t> </a:t>
            </a:r>
            <a:r>
              <a:rPr lang="en-AU" sz="2800" i="1" dirty="0" err="1" smtClean="0"/>
              <a:t>Sancte</a:t>
            </a:r>
            <a:r>
              <a:rPr lang="en-AU" sz="2800" i="1" dirty="0" smtClean="0"/>
              <a:t> </a:t>
            </a:r>
            <a:r>
              <a:rPr lang="en-AU" sz="2800" i="1" dirty="0" err="1" smtClean="0"/>
              <a:t>Spiritus</a:t>
            </a:r>
            <a:r>
              <a:rPr lang="en-AU" sz="2800" i="1" dirty="0" smtClean="0"/>
              <a:t>)</a:t>
            </a:r>
            <a:endParaRPr lang="en-A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93885"/>
            <a:ext cx="8280920" cy="369941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Blow winds of change,</a:t>
            </a:r>
          </a:p>
          <a:p>
            <a:pPr>
              <a:buNone/>
            </a:pPr>
            <a:r>
              <a:rPr lang="en-AU" sz="2800" b="1" dirty="0" smtClean="0"/>
              <a:t>Breathe in our lives,</a:t>
            </a:r>
          </a:p>
          <a:p>
            <a:pPr>
              <a:buNone/>
            </a:pPr>
            <a:r>
              <a:rPr lang="en-AU" sz="2800" b="1" dirty="0" smtClean="0"/>
              <a:t>Stir in our hearts,</a:t>
            </a:r>
          </a:p>
          <a:p>
            <a:pPr>
              <a:buNone/>
            </a:pPr>
            <a:r>
              <a:rPr lang="en-AU" sz="2800" b="1" dirty="0" smtClean="0"/>
              <a:t>Shine through our eyes.</a:t>
            </a:r>
          </a:p>
          <a:p>
            <a:pPr>
              <a:buNone/>
            </a:pPr>
            <a:r>
              <a:rPr lang="en-AU" sz="2800" b="1" dirty="0" smtClean="0"/>
              <a:t>Come and pour out your gifts,</a:t>
            </a:r>
          </a:p>
          <a:p>
            <a:pPr>
              <a:buNone/>
            </a:pPr>
            <a:r>
              <a:rPr lang="en-AU" sz="2800" b="1" dirty="0" smtClean="0"/>
              <a:t>Work through our hands</a:t>
            </a:r>
          </a:p>
          <a:p>
            <a:pPr>
              <a:buNone/>
            </a:pPr>
            <a:r>
              <a:rPr lang="en-AU" sz="2800" b="1" dirty="0" smtClean="0"/>
              <a:t>And renew the face of this land.</a:t>
            </a:r>
            <a:endParaRPr lang="en-AU" sz="2800" b="1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Holy Spirit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Come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Inspired by Psalm 104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64397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183</Words>
  <Application>Microsoft Office PowerPoint</Application>
  <PresentationFormat>On-screen Show (4:3)</PresentationFormat>
  <Paragraphs>36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2015-08-10T04:40:24Z</dcterms:created>
  <dcterms:modified xsi:type="dcterms:W3CDTF">2016-02-04T10:25:36Z</dcterms:modified>
</cp:coreProperties>
</file>